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9" r:id="rId6"/>
    <p:sldId id="271" r:id="rId7"/>
    <p:sldId id="273" r:id="rId8"/>
    <p:sldId id="270" r:id="rId9"/>
    <p:sldId id="272" r:id="rId10"/>
    <p:sldId id="27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8B3784-5DD4-4EAA-9404-2076908BF49E}" v="24" dt="2019-10-01T18:46:31.0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BDB15839-C63D-4FA9-91AE-89C879ED74F4}"/>
    <pc:docChg chg="undo custSel addSld delSld modSld sldOrd">
      <pc:chgData name="Stijn Weijermars" userId="e364d0b9-009e-4116-b78a-a86aed516e71" providerId="ADAL" clId="{BDB15839-C63D-4FA9-91AE-89C879ED74F4}" dt="2019-10-01T18:47:10.378" v="890" actId="20577"/>
      <pc:docMkLst>
        <pc:docMk/>
      </pc:docMkLst>
      <pc:sldChg chg="del">
        <pc:chgData name="Stijn Weijermars" userId="e364d0b9-009e-4116-b78a-a86aed516e71" providerId="ADAL" clId="{BDB15839-C63D-4FA9-91AE-89C879ED74F4}" dt="2019-10-01T18:14:08.355" v="38" actId="2696"/>
        <pc:sldMkLst>
          <pc:docMk/>
          <pc:sldMk cId="0" sldId="256"/>
        </pc:sldMkLst>
      </pc:sldChg>
      <pc:sldChg chg="modSp">
        <pc:chgData name="Stijn Weijermars" userId="e364d0b9-009e-4116-b78a-a86aed516e71" providerId="ADAL" clId="{BDB15839-C63D-4FA9-91AE-89C879ED74F4}" dt="2019-10-01T18:13:26.749" v="16" actId="20577"/>
        <pc:sldMkLst>
          <pc:docMk/>
          <pc:sldMk cId="1461493698" sldId="257"/>
        </pc:sldMkLst>
        <pc:spChg chg="mod">
          <ac:chgData name="Stijn Weijermars" userId="e364d0b9-009e-4116-b78a-a86aed516e71" providerId="ADAL" clId="{BDB15839-C63D-4FA9-91AE-89C879ED74F4}" dt="2019-10-01T18:13:26.749" v="16" actId="20577"/>
          <ac:spMkLst>
            <pc:docMk/>
            <pc:sldMk cId="1461493698" sldId="257"/>
            <ac:spMk id="3" creationId="{00000000-0000-0000-0000-000000000000}"/>
          </ac:spMkLst>
        </pc:spChg>
      </pc:sldChg>
      <pc:sldChg chg="del">
        <pc:chgData name="Stijn Weijermars" userId="e364d0b9-009e-4116-b78a-a86aed516e71" providerId="ADAL" clId="{BDB15839-C63D-4FA9-91AE-89C879ED74F4}" dt="2019-10-01T18:13:37.140" v="20" actId="2696"/>
        <pc:sldMkLst>
          <pc:docMk/>
          <pc:sldMk cId="2071582039" sldId="264"/>
        </pc:sldMkLst>
      </pc:sldChg>
      <pc:sldChg chg="del">
        <pc:chgData name="Stijn Weijermars" userId="e364d0b9-009e-4116-b78a-a86aed516e71" providerId="ADAL" clId="{BDB15839-C63D-4FA9-91AE-89C879ED74F4}" dt="2019-10-01T18:13:35.226" v="18" actId="2696"/>
        <pc:sldMkLst>
          <pc:docMk/>
          <pc:sldMk cId="392836130" sldId="265"/>
        </pc:sldMkLst>
      </pc:sldChg>
      <pc:sldChg chg="del">
        <pc:chgData name="Stijn Weijermars" userId="e364d0b9-009e-4116-b78a-a86aed516e71" providerId="ADAL" clId="{BDB15839-C63D-4FA9-91AE-89C879ED74F4}" dt="2019-10-01T18:13:36.291" v="19" actId="2696"/>
        <pc:sldMkLst>
          <pc:docMk/>
          <pc:sldMk cId="1578208669" sldId="266"/>
        </pc:sldMkLst>
      </pc:sldChg>
      <pc:sldChg chg="del">
        <pc:chgData name="Stijn Weijermars" userId="e364d0b9-009e-4116-b78a-a86aed516e71" providerId="ADAL" clId="{BDB15839-C63D-4FA9-91AE-89C879ED74F4}" dt="2019-10-01T18:13:31.796" v="17" actId="2696"/>
        <pc:sldMkLst>
          <pc:docMk/>
          <pc:sldMk cId="4106804809" sldId="267"/>
        </pc:sldMkLst>
      </pc:sldChg>
      <pc:sldChg chg="modSp">
        <pc:chgData name="Stijn Weijermars" userId="e364d0b9-009e-4116-b78a-a86aed516e71" providerId="ADAL" clId="{BDB15839-C63D-4FA9-91AE-89C879ED74F4}" dt="2019-10-01T18:13:54.379" v="32" actId="20577"/>
        <pc:sldMkLst>
          <pc:docMk/>
          <pc:sldMk cId="2292132231" sldId="269"/>
        </pc:sldMkLst>
        <pc:spChg chg="mod">
          <ac:chgData name="Stijn Weijermars" userId="e364d0b9-009e-4116-b78a-a86aed516e71" providerId="ADAL" clId="{BDB15839-C63D-4FA9-91AE-89C879ED74F4}" dt="2019-10-01T18:13:54.379" v="32" actId="20577"/>
          <ac:spMkLst>
            <pc:docMk/>
            <pc:sldMk cId="2292132231" sldId="269"/>
            <ac:spMk id="2" creationId="{03C9AE48-7990-4AA1-860D-F9DB58083FB1}"/>
          </ac:spMkLst>
        </pc:spChg>
      </pc:sldChg>
      <pc:sldChg chg="addSp delSp modSp add">
        <pc:chgData name="Stijn Weijermars" userId="e364d0b9-009e-4116-b78a-a86aed516e71" providerId="ADAL" clId="{BDB15839-C63D-4FA9-91AE-89C879ED74F4}" dt="2019-10-01T18:16:06.997" v="73"/>
        <pc:sldMkLst>
          <pc:docMk/>
          <pc:sldMk cId="923886635" sldId="270"/>
        </pc:sldMkLst>
        <pc:spChg chg="mod">
          <ac:chgData name="Stijn Weijermars" userId="e364d0b9-009e-4116-b78a-a86aed516e71" providerId="ADAL" clId="{BDB15839-C63D-4FA9-91AE-89C879ED74F4}" dt="2019-10-01T18:15:02.537" v="65" actId="20577"/>
          <ac:spMkLst>
            <pc:docMk/>
            <pc:sldMk cId="923886635" sldId="270"/>
            <ac:spMk id="2" creationId="{51B16682-221E-4AE4-89FD-DB21D36A2F84}"/>
          </ac:spMkLst>
        </pc:spChg>
        <pc:spChg chg="del">
          <ac:chgData name="Stijn Weijermars" userId="e364d0b9-009e-4116-b78a-a86aed516e71" providerId="ADAL" clId="{BDB15839-C63D-4FA9-91AE-89C879ED74F4}" dt="2019-10-01T18:14:51.380" v="40"/>
          <ac:spMkLst>
            <pc:docMk/>
            <pc:sldMk cId="923886635" sldId="270"/>
            <ac:spMk id="3" creationId="{BEFB00E5-4FE1-44BE-9B00-50540AE565C4}"/>
          </ac:spMkLst>
        </pc:spChg>
        <pc:spChg chg="del">
          <ac:chgData name="Stijn Weijermars" userId="e364d0b9-009e-4116-b78a-a86aed516e71" providerId="ADAL" clId="{BDB15839-C63D-4FA9-91AE-89C879ED74F4}" dt="2019-10-01T18:15:07.831" v="66" actId="478"/>
          <ac:spMkLst>
            <pc:docMk/>
            <pc:sldMk cId="923886635" sldId="270"/>
            <ac:spMk id="4" creationId="{AC3445AA-EE00-45FB-B155-8D3405E7F193}"/>
          </ac:spMkLst>
        </pc:spChg>
        <pc:picChg chg="add mod modCrop">
          <ac:chgData name="Stijn Weijermars" userId="e364d0b9-009e-4116-b78a-a86aed516e71" providerId="ADAL" clId="{BDB15839-C63D-4FA9-91AE-89C879ED74F4}" dt="2019-10-01T18:16:06.997" v="73"/>
          <ac:picMkLst>
            <pc:docMk/>
            <pc:sldMk cId="923886635" sldId="270"/>
            <ac:picMk id="5" creationId="{263736E5-2120-437C-9B49-BE108C9077F2}"/>
          </ac:picMkLst>
        </pc:picChg>
      </pc:sldChg>
      <pc:sldChg chg="del">
        <pc:chgData name="Stijn Weijermars" userId="e364d0b9-009e-4116-b78a-a86aed516e71" providerId="ADAL" clId="{BDB15839-C63D-4FA9-91AE-89C879ED74F4}" dt="2019-10-01T18:14:05.930" v="33" actId="2696"/>
        <pc:sldMkLst>
          <pc:docMk/>
          <pc:sldMk cId="4083144690" sldId="270"/>
        </pc:sldMkLst>
      </pc:sldChg>
      <pc:sldChg chg="addSp delSp modSp add">
        <pc:chgData name="Stijn Weijermars" userId="e364d0b9-009e-4116-b78a-a86aed516e71" providerId="ADAL" clId="{BDB15839-C63D-4FA9-91AE-89C879ED74F4}" dt="2019-10-01T18:29:13.191" v="313" actId="20577"/>
        <pc:sldMkLst>
          <pc:docMk/>
          <pc:sldMk cId="992577119" sldId="271"/>
        </pc:sldMkLst>
        <pc:spChg chg="mod">
          <ac:chgData name="Stijn Weijermars" userId="e364d0b9-009e-4116-b78a-a86aed516e71" providerId="ADAL" clId="{BDB15839-C63D-4FA9-91AE-89C879ED74F4}" dt="2019-10-01T18:20:51.481" v="166" actId="20577"/>
          <ac:spMkLst>
            <pc:docMk/>
            <pc:sldMk cId="992577119" sldId="271"/>
            <ac:spMk id="2" creationId="{CAE20D16-7BDD-40B0-B763-3241AC467C16}"/>
          </ac:spMkLst>
        </pc:spChg>
        <pc:spChg chg="del">
          <ac:chgData name="Stijn Weijermars" userId="e364d0b9-009e-4116-b78a-a86aed516e71" providerId="ADAL" clId="{BDB15839-C63D-4FA9-91AE-89C879ED74F4}" dt="2019-10-01T18:18:52.348" v="75"/>
          <ac:spMkLst>
            <pc:docMk/>
            <pc:sldMk cId="992577119" sldId="271"/>
            <ac:spMk id="3" creationId="{F68C4A55-EF14-46EC-9AA6-B7EA5563DCD8}"/>
          </ac:spMkLst>
        </pc:spChg>
        <pc:spChg chg="del">
          <ac:chgData name="Stijn Weijermars" userId="e364d0b9-009e-4116-b78a-a86aed516e71" providerId="ADAL" clId="{BDB15839-C63D-4FA9-91AE-89C879ED74F4}" dt="2019-10-01T18:18:56.930" v="76" actId="478"/>
          <ac:spMkLst>
            <pc:docMk/>
            <pc:sldMk cId="992577119" sldId="271"/>
            <ac:spMk id="4" creationId="{1266690F-C48F-4847-899A-64AC37AD28BB}"/>
          </ac:spMkLst>
        </pc:spChg>
        <pc:spChg chg="add mod">
          <ac:chgData name="Stijn Weijermars" userId="e364d0b9-009e-4116-b78a-a86aed516e71" providerId="ADAL" clId="{BDB15839-C63D-4FA9-91AE-89C879ED74F4}" dt="2019-10-01T18:24:37.019" v="233"/>
          <ac:spMkLst>
            <pc:docMk/>
            <pc:sldMk cId="992577119" sldId="271"/>
            <ac:spMk id="6" creationId="{392EEBB0-1A04-4A4C-80C2-3F2C531E4A90}"/>
          </ac:spMkLst>
        </pc:spChg>
        <pc:spChg chg="add mod">
          <ac:chgData name="Stijn Weijermars" userId="e364d0b9-009e-4116-b78a-a86aed516e71" providerId="ADAL" clId="{BDB15839-C63D-4FA9-91AE-89C879ED74F4}" dt="2019-10-01T18:29:13.191" v="313" actId="20577"/>
          <ac:spMkLst>
            <pc:docMk/>
            <pc:sldMk cId="992577119" sldId="271"/>
            <ac:spMk id="9" creationId="{93A6C8EE-7220-42D5-8E42-7D2E543FE61F}"/>
          </ac:spMkLst>
        </pc:spChg>
        <pc:picChg chg="add mod modCrop">
          <ac:chgData name="Stijn Weijermars" userId="e364d0b9-009e-4116-b78a-a86aed516e71" providerId="ADAL" clId="{BDB15839-C63D-4FA9-91AE-89C879ED74F4}" dt="2019-10-01T18:27:07.177" v="304" actId="1076"/>
          <ac:picMkLst>
            <pc:docMk/>
            <pc:sldMk cId="992577119" sldId="271"/>
            <ac:picMk id="5" creationId="{27145FB6-BD59-422D-B09B-A0EDBA1CCBCB}"/>
          </ac:picMkLst>
        </pc:picChg>
        <pc:picChg chg="add mod">
          <ac:chgData name="Stijn Weijermars" userId="e364d0b9-009e-4116-b78a-a86aed516e71" providerId="ADAL" clId="{BDB15839-C63D-4FA9-91AE-89C879ED74F4}" dt="2019-10-01T18:24:41.688" v="237" actId="1037"/>
          <ac:picMkLst>
            <pc:docMk/>
            <pc:sldMk cId="992577119" sldId="271"/>
            <ac:picMk id="7" creationId="{27FA9444-0B1C-4E0A-8488-59468F9E7EC5}"/>
          </ac:picMkLst>
        </pc:picChg>
        <pc:picChg chg="add del mod">
          <ac:chgData name="Stijn Weijermars" userId="e364d0b9-009e-4116-b78a-a86aed516e71" providerId="ADAL" clId="{BDB15839-C63D-4FA9-91AE-89C879ED74F4}" dt="2019-10-01T18:25:39.747" v="241"/>
          <ac:picMkLst>
            <pc:docMk/>
            <pc:sldMk cId="992577119" sldId="271"/>
            <ac:picMk id="8" creationId="{6599C2E7-79CB-4E26-A52F-DAFE8340FB50}"/>
          </ac:picMkLst>
        </pc:picChg>
      </pc:sldChg>
      <pc:sldChg chg="del">
        <pc:chgData name="Stijn Weijermars" userId="e364d0b9-009e-4116-b78a-a86aed516e71" providerId="ADAL" clId="{BDB15839-C63D-4FA9-91AE-89C879ED74F4}" dt="2019-10-01T18:14:06.437" v="34" actId="2696"/>
        <pc:sldMkLst>
          <pc:docMk/>
          <pc:sldMk cId="1293928084" sldId="271"/>
        </pc:sldMkLst>
      </pc:sldChg>
      <pc:sldChg chg="del">
        <pc:chgData name="Stijn Weijermars" userId="e364d0b9-009e-4116-b78a-a86aed516e71" providerId="ADAL" clId="{BDB15839-C63D-4FA9-91AE-89C879ED74F4}" dt="2019-10-01T18:14:06.829" v="35" actId="2696"/>
        <pc:sldMkLst>
          <pc:docMk/>
          <pc:sldMk cId="1369814772" sldId="272"/>
        </pc:sldMkLst>
      </pc:sldChg>
      <pc:sldChg chg="addSp delSp modSp add ord">
        <pc:chgData name="Stijn Weijermars" userId="e364d0b9-009e-4116-b78a-a86aed516e71" providerId="ADAL" clId="{BDB15839-C63D-4FA9-91AE-89C879ED74F4}" dt="2019-10-01T18:46:17.738" v="817"/>
        <pc:sldMkLst>
          <pc:docMk/>
          <pc:sldMk cId="2316813491" sldId="272"/>
        </pc:sldMkLst>
        <pc:spChg chg="mod">
          <ac:chgData name="Stijn Weijermars" userId="e364d0b9-009e-4116-b78a-a86aed516e71" providerId="ADAL" clId="{BDB15839-C63D-4FA9-91AE-89C879ED74F4}" dt="2019-10-01T18:40:07.048" v="438" actId="20577"/>
          <ac:spMkLst>
            <pc:docMk/>
            <pc:sldMk cId="2316813491" sldId="272"/>
            <ac:spMk id="2" creationId="{B66E5598-BA88-4A7A-9A53-48C9AED288DE}"/>
          </ac:spMkLst>
        </pc:spChg>
        <pc:spChg chg="del">
          <ac:chgData name="Stijn Weijermars" userId="e364d0b9-009e-4116-b78a-a86aed516e71" providerId="ADAL" clId="{BDB15839-C63D-4FA9-91AE-89C879ED74F4}" dt="2019-10-01T18:38:19.744" v="359"/>
          <ac:spMkLst>
            <pc:docMk/>
            <pc:sldMk cId="2316813491" sldId="272"/>
            <ac:spMk id="3" creationId="{32FAD4A0-EBEA-4BC3-B162-578433C3DB0C}"/>
          </ac:spMkLst>
        </pc:spChg>
        <pc:spChg chg="del">
          <ac:chgData name="Stijn Weijermars" userId="e364d0b9-009e-4116-b78a-a86aed516e71" providerId="ADAL" clId="{BDB15839-C63D-4FA9-91AE-89C879ED74F4}" dt="2019-10-01T18:38:25.122" v="360" actId="478"/>
          <ac:spMkLst>
            <pc:docMk/>
            <pc:sldMk cId="2316813491" sldId="272"/>
            <ac:spMk id="4" creationId="{1DC9D301-33BD-4802-BC11-A7266F29E521}"/>
          </ac:spMkLst>
        </pc:spChg>
        <pc:picChg chg="add mod">
          <ac:chgData name="Stijn Weijermars" userId="e364d0b9-009e-4116-b78a-a86aed516e71" providerId="ADAL" clId="{BDB15839-C63D-4FA9-91AE-89C879ED74F4}" dt="2019-10-01T18:38:38.314" v="362" actId="14100"/>
          <ac:picMkLst>
            <pc:docMk/>
            <pc:sldMk cId="2316813491" sldId="272"/>
            <ac:picMk id="5" creationId="{752D3CE2-C82A-457F-9E09-671FA5A0390B}"/>
          </ac:picMkLst>
        </pc:picChg>
      </pc:sldChg>
      <pc:sldChg chg="modSp add del">
        <pc:chgData name="Stijn Weijermars" userId="e364d0b9-009e-4116-b78a-a86aed516e71" providerId="ADAL" clId="{BDB15839-C63D-4FA9-91AE-89C879ED74F4}" dt="2019-10-01T18:29:46.441" v="343" actId="2696"/>
        <pc:sldMkLst>
          <pc:docMk/>
          <pc:sldMk cId="3985683441" sldId="272"/>
        </pc:sldMkLst>
        <pc:spChg chg="mod">
          <ac:chgData name="Stijn Weijermars" userId="e364d0b9-009e-4116-b78a-a86aed516e71" providerId="ADAL" clId="{BDB15839-C63D-4FA9-91AE-89C879ED74F4}" dt="2019-10-01T18:29:36.090" v="342" actId="20577"/>
          <ac:spMkLst>
            <pc:docMk/>
            <pc:sldMk cId="3985683441" sldId="272"/>
            <ac:spMk id="2" creationId="{165B85F8-0519-4734-813A-B7BD09FB75C7}"/>
          </ac:spMkLst>
        </pc:spChg>
      </pc:sldChg>
      <pc:sldChg chg="modSp add">
        <pc:chgData name="Stijn Weijermars" userId="e364d0b9-009e-4116-b78a-a86aed516e71" providerId="ADAL" clId="{BDB15839-C63D-4FA9-91AE-89C879ED74F4}" dt="2019-10-01T18:46:08.249" v="816" actId="20577"/>
        <pc:sldMkLst>
          <pc:docMk/>
          <pc:sldMk cId="2821193640" sldId="273"/>
        </pc:sldMkLst>
        <pc:spChg chg="mod">
          <ac:chgData name="Stijn Weijermars" userId="e364d0b9-009e-4116-b78a-a86aed516e71" providerId="ADAL" clId="{BDB15839-C63D-4FA9-91AE-89C879ED74F4}" dt="2019-10-01T18:41:36.678" v="506" actId="20577"/>
          <ac:spMkLst>
            <pc:docMk/>
            <pc:sldMk cId="2821193640" sldId="273"/>
            <ac:spMk id="2" creationId="{75A09CDE-17DB-4A8A-8E39-B508BF7AD15D}"/>
          </ac:spMkLst>
        </pc:spChg>
        <pc:spChg chg="mod">
          <ac:chgData name="Stijn Weijermars" userId="e364d0b9-009e-4116-b78a-a86aed516e71" providerId="ADAL" clId="{BDB15839-C63D-4FA9-91AE-89C879ED74F4}" dt="2019-10-01T18:45:41.158" v="795" actId="12"/>
          <ac:spMkLst>
            <pc:docMk/>
            <pc:sldMk cId="2821193640" sldId="273"/>
            <ac:spMk id="3" creationId="{6A69A31F-4C5E-4FA0-B132-5FDE645F1333}"/>
          </ac:spMkLst>
        </pc:spChg>
        <pc:spChg chg="mod">
          <ac:chgData name="Stijn Weijermars" userId="e364d0b9-009e-4116-b78a-a86aed516e71" providerId="ADAL" clId="{BDB15839-C63D-4FA9-91AE-89C879ED74F4}" dt="2019-10-01T18:46:08.249" v="816" actId="20577"/>
          <ac:spMkLst>
            <pc:docMk/>
            <pc:sldMk cId="2821193640" sldId="273"/>
            <ac:spMk id="4" creationId="{98D5376C-2771-4948-8D8F-8A29D1C1307D}"/>
          </ac:spMkLst>
        </pc:spChg>
      </pc:sldChg>
      <pc:sldChg chg="del">
        <pc:chgData name="Stijn Weijermars" userId="e364d0b9-009e-4116-b78a-a86aed516e71" providerId="ADAL" clId="{BDB15839-C63D-4FA9-91AE-89C879ED74F4}" dt="2019-10-01T18:14:07.175" v="36" actId="2696"/>
        <pc:sldMkLst>
          <pc:docMk/>
          <pc:sldMk cId="3527695023" sldId="273"/>
        </pc:sldMkLst>
      </pc:sldChg>
      <pc:sldChg chg="add del">
        <pc:chgData name="Stijn Weijermars" userId="e364d0b9-009e-4116-b78a-a86aed516e71" providerId="ADAL" clId="{BDB15839-C63D-4FA9-91AE-89C879ED74F4}" dt="2019-10-01T18:41:14.009" v="440" actId="2696"/>
        <pc:sldMkLst>
          <pc:docMk/>
          <pc:sldMk cId="3554824803" sldId="273"/>
        </pc:sldMkLst>
      </pc:sldChg>
      <pc:sldChg chg="addSp delSp modSp add">
        <pc:chgData name="Stijn Weijermars" userId="e364d0b9-009e-4116-b78a-a86aed516e71" providerId="ADAL" clId="{BDB15839-C63D-4FA9-91AE-89C879ED74F4}" dt="2019-10-01T18:47:10.378" v="890" actId="20577"/>
        <pc:sldMkLst>
          <pc:docMk/>
          <pc:sldMk cId="1571980209" sldId="274"/>
        </pc:sldMkLst>
        <pc:spChg chg="mod">
          <ac:chgData name="Stijn Weijermars" userId="e364d0b9-009e-4116-b78a-a86aed516e71" providerId="ADAL" clId="{BDB15839-C63D-4FA9-91AE-89C879ED74F4}" dt="2019-10-01T18:47:10.378" v="890" actId="20577"/>
          <ac:spMkLst>
            <pc:docMk/>
            <pc:sldMk cId="1571980209" sldId="274"/>
            <ac:spMk id="2" creationId="{B66E5598-BA88-4A7A-9A53-48C9AED288DE}"/>
          </ac:spMkLst>
        </pc:spChg>
        <pc:spChg chg="add mod">
          <ac:chgData name="Stijn Weijermars" userId="e364d0b9-009e-4116-b78a-a86aed516e71" providerId="ADAL" clId="{BDB15839-C63D-4FA9-91AE-89C879ED74F4}" dt="2019-10-01T18:46:50.393" v="867" actId="20577"/>
          <ac:spMkLst>
            <pc:docMk/>
            <pc:sldMk cId="1571980209" sldId="274"/>
            <ac:spMk id="4" creationId="{3C27AD75-3CC9-41FD-BD4C-BCE18A6BC760}"/>
          </ac:spMkLst>
        </pc:spChg>
        <pc:picChg chg="del">
          <ac:chgData name="Stijn Weijermars" userId="e364d0b9-009e-4116-b78a-a86aed516e71" providerId="ADAL" clId="{BDB15839-C63D-4FA9-91AE-89C879ED74F4}" dt="2019-10-01T18:46:33.263" v="819" actId="478"/>
          <ac:picMkLst>
            <pc:docMk/>
            <pc:sldMk cId="1571980209" sldId="274"/>
            <ac:picMk id="5" creationId="{752D3CE2-C82A-457F-9E09-671FA5A0390B}"/>
          </ac:picMkLst>
        </pc:picChg>
      </pc:sldChg>
      <pc:sldChg chg="del">
        <pc:chgData name="Stijn Weijermars" userId="e364d0b9-009e-4116-b78a-a86aed516e71" providerId="ADAL" clId="{BDB15839-C63D-4FA9-91AE-89C879ED74F4}" dt="2019-10-01T18:14:07.578" v="37" actId="2696"/>
        <pc:sldMkLst>
          <pc:docMk/>
          <pc:sldMk cId="3112544397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92A1B-CD86-4071-980F-AD0894FB6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D458E7-504E-4682-AB4A-A4FD67EC4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531AAE-F691-474B-9345-2DCCE25AB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38E09E-25FE-4C92-81F2-F7EE1C90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74CA7A-60F7-40E1-AEEB-C82AE5B7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53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6D29D-85A7-4CFF-A1E3-C96575ABB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805136C-44F6-414C-B5B1-B55C8FF14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1E6712-CB65-4774-B30B-9D85C972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D1AE5C-3645-41FA-9121-F1C59FB5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9FF4C9-FC96-4DC0-92A5-25651724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027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1A16049-19B3-474F-9BCD-47A1828C0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92DE302-AA61-4AF8-ADBC-89A29CCD3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D5FFF6-95D6-4A93-B263-52EBF49F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5F2387-6607-4D4B-AC4D-55E1634FA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F2A709-CDC0-445B-88BF-A80CA27F7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27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48FAA-9190-493A-B710-27AEC9124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C43A9-670E-4205-9A56-5E2C720F7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EFD42A-2889-44E1-92BD-142AAFB6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462846-FA21-47C9-8B0D-D43D52EB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75E45B-5D8A-4859-B3AE-BEF0B9AD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9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7E6DA-964B-4865-AD9E-6779AF432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748831-B628-4989-86E4-817936F69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95337D-256E-48AF-94DF-22041F50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B05797-C46C-44E5-A784-E4CED09B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10CF56-7055-49F1-BDC5-23587D39A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466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55C08C-EC60-463A-A241-FDA29EC4B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8F1D57-E52C-483B-8FDC-4E0BC8E4F1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47DAB76-61CF-4393-AAB7-0CC87BFBD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F08C86-A899-490C-9123-7B3ED99F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79AB12-534F-428B-B60B-14B8B979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B88C07D-B46C-4CE0-A23C-25919FC8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075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0AFDE-913D-45A5-B1E9-DFB1BE3F9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E14314-4FF6-4EB3-A474-919739CA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4A405DA-0572-4AAF-AC59-89EEC0A1F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D5AEF8B-C3B3-4A88-8526-3DCA3AF81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DC38AD2-2033-45E3-B810-F8E30277D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5272D33-CAE4-49F6-A440-DABE74B4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A0D8F09-FE9D-4FE3-B5DC-A73D88D80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444C8D8-BC36-44F1-9B5D-946E167B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03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A16C69-11F7-4FA2-A150-4C01C498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6BF9D2D-CD6B-4FC6-924A-C7FB448F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D3FF0CB-61CA-4401-BAEC-650553854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AA92A2C-3447-49B7-BEB4-500708861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782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4C7D838-FF3C-46B5-AD3C-5BAEDED2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EA38939-667E-447C-9082-560D2943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7E70ABB-2387-4323-A296-4058D4DC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8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0F9F23-4D9B-46AA-869B-A8F2EE3AA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5BBCF2-86B0-45B7-A6ED-E28F29150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6E5428A-08B1-451E-95B7-11420CF3C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211C885-2944-4DD7-AAD6-D08BC073B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C85D8C-0A13-475F-B912-E5AD379A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6FF2681-2079-412E-90F7-ACCD89E5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59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A622DE-4ED1-49A3-AE90-51D54C13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017A3C6-809E-44A1-AE50-3ABC1D0A0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6E953CC-8F14-41C8-BE1D-1D4A22B0A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BC4FCD-94E4-4D8E-8BC7-9E4C0543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2130ACC-6386-4ADA-BD9A-47A4F6573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C8F5CF-7A58-4B49-8095-5807C6746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93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14049D-0FC7-44D8-B73D-24B12A2E4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72261A-DAAA-4B57-BE76-FC252F63A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28127-091C-436F-B23C-771001CD8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13FCA-AF4C-4760-BCD4-4E232CDA04AD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1443A9-DB34-46AF-8FD2-C5803C4F0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B7F3C6-D957-47F4-99E2-E94C69314C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91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welkeenergieleverancier.nl/energietarieven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nergielabel.nl/apparaten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Water en energie in beeld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Les 5 Energieverbruik</a:t>
            </a:r>
          </a:p>
        </p:txBody>
      </p:sp>
    </p:spTree>
    <p:extLst>
      <p:ext uri="{BB962C8B-B14F-4D97-AF65-F5344CB8AC3E}">
        <p14:creationId xmlns:p14="http://schemas.microsoft.com/office/powerpoint/2010/main" val="146149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C9AE48-7990-4AA1-860D-F9DB58083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les: Stappen in de RWZI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0E7129-6AB5-4EAF-9CB6-9E779B3F40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Stap 1: Grofvuilverwijdering</a:t>
            </a:r>
          </a:p>
          <a:p>
            <a:r>
              <a:rPr lang="nl-NL" dirty="0"/>
              <a:t>Stap 2: Voorbezinking</a:t>
            </a:r>
          </a:p>
          <a:p>
            <a:r>
              <a:rPr lang="nl-NL" dirty="0"/>
              <a:t>Stap 3: Biologische reiniging</a:t>
            </a:r>
          </a:p>
          <a:p>
            <a:r>
              <a:rPr lang="nl-NL" dirty="0"/>
              <a:t>Stap 4: </a:t>
            </a:r>
            <a:r>
              <a:rPr lang="nl-NL" dirty="0" err="1"/>
              <a:t>Nabezinking</a:t>
            </a: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10D60B7A-10C2-46EC-95DE-C94830DC32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3817397"/>
            <a:ext cx="7330440" cy="259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13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20D16-7BDD-40B0-B763-3241AC46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Verbruik in € uitrekenen </a:t>
            </a:r>
          </a:p>
        </p:txBody>
      </p:sp>
      <p:pic>
        <p:nvPicPr>
          <p:cNvPr id="5" name="Tijdelijke aanduiding voor inhoud 4">
            <a:hlinkClick r:id="rId2"/>
            <a:extLst>
              <a:ext uri="{FF2B5EF4-FFF2-40B4-BE49-F238E27FC236}">
                <a16:creationId xmlns:a16="http://schemas.microsoft.com/office/drawing/2014/main" id="{27145FB6-BD59-422D-B09B-A0EDBA1CCBC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50210" t="8808" r="16456" b="18950"/>
          <a:stretch/>
        </p:blipFill>
        <p:spPr>
          <a:xfrm>
            <a:off x="8977607" y="1112458"/>
            <a:ext cx="2791437" cy="3401332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392EEBB0-1A04-4A4C-80C2-3F2C531E4A90}"/>
              </a:ext>
            </a:extLst>
          </p:cNvPr>
          <p:cNvSpPr txBox="1"/>
          <p:nvPr/>
        </p:nvSpPr>
        <p:spPr>
          <a:xfrm>
            <a:off x="838200" y="2490281"/>
            <a:ext cx="709748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Vermogen          *				*     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7FA9444-0B1C-4E0A-8488-59468F9E7E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7760" y="2231118"/>
            <a:ext cx="1877437" cy="1877437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93A6C8EE-7220-42D5-8E42-7D2E543FE61F}"/>
              </a:ext>
            </a:extLst>
          </p:cNvPr>
          <p:cNvSpPr txBox="1"/>
          <p:nvPr/>
        </p:nvSpPr>
        <p:spPr>
          <a:xfrm>
            <a:off x="838199" y="5230991"/>
            <a:ext cx="105155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kW			    *		    h		*  		 € kWh   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2577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09CDE-17DB-4A8A-8E39-B508BF7AD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Besparing uitrekenen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9A31F-4C5E-4FA0-B132-5FDE645F13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Bestaande situatie:</a:t>
            </a:r>
          </a:p>
          <a:p>
            <a:r>
              <a:rPr lang="nl-NL" dirty="0"/>
              <a:t>Lamp met Vermogen van 40 Watt</a:t>
            </a:r>
          </a:p>
          <a:p>
            <a:r>
              <a:rPr lang="nl-NL" dirty="0"/>
              <a:t>Lamp brandt gemiddeld 1 uur per dag</a:t>
            </a:r>
          </a:p>
          <a:p>
            <a:r>
              <a:rPr lang="nl-NL" dirty="0"/>
              <a:t>Prijs elektriciteit € 0,21</a:t>
            </a: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D5376C-2771-4948-8D8F-8A29D1C130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Verbeter suggestie:</a:t>
            </a:r>
          </a:p>
          <a:p>
            <a:r>
              <a:rPr lang="nl-NL" dirty="0"/>
              <a:t>Wat is besparing aan elektriciteit als je de lamp vervangt door een exemplaar van 4 Watt?</a:t>
            </a:r>
          </a:p>
        </p:txBody>
      </p:sp>
    </p:spTree>
    <p:extLst>
      <p:ext uri="{BB962C8B-B14F-4D97-AF65-F5344CB8AC3E}">
        <p14:creationId xmlns:p14="http://schemas.microsoft.com/office/powerpoint/2010/main" val="282119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16682-221E-4AE4-89FD-DB21D36A2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www.energielabel.nl</a:t>
            </a:r>
          </a:p>
        </p:txBody>
      </p:sp>
      <p:pic>
        <p:nvPicPr>
          <p:cNvPr id="5" name="Tijdelijke aanduiding voor inhoud 4">
            <a:hlinkClick r:id="rId2"/>
            <a:extLst>
              <a:ext uri="{FF2B5EF4-FFF2-40B4-BE49-F238E27FC236}">
                <a16:creationId xmlns:a16="http://schemas.microsoft.com/office/drawing/2014/main" id="{263736E5-2120-437C-9B49-BE108C9077F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t="9128" r="1524" b="11461"/>
          <a:stretch/>
        </p:blipFill>
        <p:spPr>
          <a:xfrm>
            <a:off x="838200" y="1436913"/>
            <a:ext cx="9379857" cy="42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88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E5598-BA88-4A7A-9A53-48C9AED28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Vergelijken: Aanschafkosten &amp; Levensduur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752D3CE2-C82A-457F-9E09-671FA5A0390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4399" y="1391361"/>
            <a:ext cx="7068457" cy="514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81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E5598-BA88-4A7A-9A53-48C9AED28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door…….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27AD75-3CC9-41FD-BD4C-BCE18A6BC7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Feedback </a:t>
            </a:r>
          </a:p>
          <a:p>
            <a:r>
              <a:rPr lang="nl-NL" dirty="0"/>
              <a:t>Versie 2</a:t>
            </a:r>
          </a:p>
        </p:txBody>
      </p:sp>
    </p:spTree>
    <p:extLst>
      <p:ext uri="{BB962C8B-B14F-4D97-AF65-F5344CB8AC3E}">
        <p14:creationId xmlns:p14="http://schemas.microsoft.com/office/powerpoint/2010/main" val="15719802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095A9B-CC59-4AF1-B987-0AF5502062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22D2A4-610D-4B9D-B601-57183BD16B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1605F2-43F7-4873-B3F3-7A30DDDA9D0A}">
  <ds:schemaRefs>
    <ds:schemaRef ds:uri="47a28104-336f-447d-946e-e305ac2bcd47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34354c1b-6b8c-435b-ad50-990538c19557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97</Words>
  <Application>Microsoft Office PowerPoint</Application>
  <PresentationFormat>Breedbeeld</PresentationFormat>
  <Paragraphs>22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Water en energie in beeld</vt:lpstr>
      <vt:lpstr>Vorige les: Stappen in de RWZI</vt:lpstr>
      <vt:lpstr>Verbruik in € uitrekenen </vt:lpstr>
      <vt:lpstr>Besparing uitrekenen </vt:lpstr>
      <vt:lpstr>www.energielabel.nl</vt:lpstr>
      <vt:lpstr>Vergelijken: Aanschafkosten &amp; Levensduur</vt:lpstr>
      <vt:lpstr>en door…….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en energie in beeld</dc:title>
  <dc:creator>Stijn Weijermars</dc:creator>
  <cp:lastModifiedBy>Stijn Weijermars</cp:lastModifiedBy>
  <cp:revision>1</cp:revision>
  <dcterms:created xsi:type="dcterms:W3CDTF">2019-09-23T13:03:23Z</dcterms:created>
  <dcterms:modified xsi:type="dcterms:W3CDTF">2019-10-01T18:47:19Z</dcterms:modified>
</cp:coreProperties>
</file>